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66" r:id="rId5"/>
    <p:sldId id="265" r:id="rId6"/>
    <p:sldId id="264" r:id="rId7"/>
    <p:sldId id="263" r:id="rId8"/>
    <p:sldId id="262" r:id="rId9"/>
    <p:sldId id="258" r:id="rId10"/>
    <p:sldId id="269" r:id="rId11"/>
    <p:sldId id="270" r:id="rId12"/>
    <p:sldId id="271" r:id="rId13"/>
    <p:sldId id="277" r:id="rId14"/>
    <p:sldId id="276" r:id="rId15"/>
    <p:sldId id="275" r:id="rId16"/>
    <p:sldId id="279" r:id="rId17"/>
    <p:sldId id="278" r:id="rId18"/>
    <p:sldId id="274" r:id="rId19"/>
    <p:sldId id="272" r:id="rId2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24" autoAdjust="0"/>
  </p:normalViewPr>
  <p:slideViewPr>
    <p:cSldViewPr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5.05.2020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Dikdörtgen"/>
          <p:cNvSpPr/>
          <p:nvPr/>
        </p:nvSpPr>
        <p:spPr>
          <a:xfrm>
            <a:off x="714348" y="0"/>
            <a:ext cx="735811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r-TR" sz="3200" b="1" cap="all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latin typeface="Algerian" pitchFamily="82" charset="0"/>
              </a:rPr>
              <a:t>PROF.DR.NECMETTİN ERBAKAN İMAM HATİP ORTAOKULU</a:t>
            </a:r>
            <a:endParaRPr lang="tr-TR" sz="3200" b="1" cap="all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 descr="G:\2019 RESİM\20191107_150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 descr="G:\2019 RESİM\20191105_143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 descr="G:\2019 RESİM\20191105_143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7410" name="Picture 2" descr="G:\2020 resim\Camera\20200310_084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8434" name="Picture 2" descr="G:\2020 resim\Camera\20200306_113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6386" name="Picture 2" descr="G:\2020 resim\Camera\20200310_084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9458" name="Picture 2" descr="G:\2020 resim\Camera\20200228_145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482" name="Picture 2" descr="G:\2020 resim\Camera\20200228_150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2" name="Picture 2" descr="G:\2019 RESİM\20191108_134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G:\2019 RESİM\IMG-20191105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2" name="Picture 4" descr="G:\2019 RESİM\20191018_144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8" y="-1143000"/>
            <a:ext cx="6857999" cy="9144001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 descr="G:\2019 RESİM\20191018_142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 descr="G:\2019 RESİM\20191018_142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 descr="G:\2019 RESİM\20191018_142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266" name="Picture 2" descr="G:\2019 RESİM\20191018_143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2291" name="Picture 3" descr="G:\2019 RESİM\20191018_143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1755" y="-1131756"/>
            <a:ext cx="6880490" cy="9144003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314" name="Picture 2" descr="G:\2019 RESİM\20191018_143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 descr="G:\2019 RESİM\20191108_135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</Words>
  <Application>Microsoft Office PowerPoint</Application>
  <PresentationFormat>Ekran Gösterisi 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0" baseType="lpstr">
      <vt:lpstr>Ofis Teması</vt:lpstr>
      <vt:lpstr>2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asus</dc:creator>
  <cp:lastModifiedBy>Erbakan</cp:lastModifiedBy>
  <cp:revision>11</cp:revision>
  <dcterms:created xsi:type="dcterms:W3CDTF">2020-05-01T12:16:02Z</dcterms:created>
  <dcterms:modified xsi:type="dcterms:W3CDTF">2020-05-05T09:04:27Z</dcterms:modified>
</cp:coreProperties>
</file>